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media/image4.jpeg" ContentType="image/jpeg"/>
  <Override PartName="/ppt/notesSlides/notesSlide5.xml" ContentType="application/vnd.openxmlformats-officedocument.presentationml.notesSlide+xml"/>
  <Override PartName="/ppt/media/image5.jpeg" ContentType="image/jpeg"/>
  <Override PartName="/ppt/media/media1.mp4" ContentType="video/unknown"/>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Hello, everyone. We are the Stalky team and we are here to present our amazing idea to you. So let’s get to it right away. </a:t>
            </a:r>
          </a:p>
          <a:p>
            <a:pPr/>
          </a:p>
          <a:p>
            <a:pPr/>
            <a:r>
              <a:t>Now, I don’t know about you, but me, I’m terrible with names.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Recently someone approached me in the street, started talking to me about exams and all I could think  about was: “what is this person’s name?!” And boy did I wish I had Stalky that day.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Or has it ever happened to you to meet an old friend in the metro and just not know what to talk about?</a:t>
            </a:r>
            <a:br/>
            <a:br/>
            <a:r>
              <a:t>For these and many more situations we invented Stalky.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For these and many more situations we invented Stalky. We combined AR and the power of computer vision to create the perfect personal social assistant. Stalky helps you remember people that you come across in your daily life and tells you all the little details you need to know about them.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We connect to social media to gather interests and photos of a user and we feed that data to the Microsoft Azure Cloud Platform. Utilising its powerful Face API we match the person in front of us to a name and other information they shared with us. </a:t>
            </a:r>
          </a:p>
          <a:p>
            <a:pPr/>
          </a:p>
          <a:p>
            <a:pPr/>
            <a:r>
              <a:t>This scenario fits seamlessly into the smart glasses experience. However technology still hasn’t quite caught up with our vision. That’s why in the last two days we developed a smartphone app.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ClrTx/>
              <a:buSzTx/>
              <a:buNone/>
              <a:defRPr sz="3700"/>
            </a:lvl1pPr>
            <a:lvl2pPr marL="0" indent="228600" algn="ctr">
              <a:spcBef>
                <a:spcPts val="0"/>
              </a:spcBef>
              <a:buClrTx/>
              <a:buSzTx/>
              <a:buNone/>
              <a:defRPr sz="3700"/>
            </a:lvl2pPr>
            <a:lvl3pPr marL="0" indent="457200" algn="ctr">
              <a:spcBef>
                <a:spcPts val="0"/>
              </a:spcBef>
              <a:buClrTx/>
              <a:buSzTx/>
              <a:buNone/>
              <a:defRPr sz="3700"/>
            </a:lvl3pPr>
            <a:lvl4pPr marL="0" indent="685800" algn="ctr">
              <a:spcBef>
                <a:spcPts val="0"/>
              </a:spcBef>
              <a:buClrTx/>
              <a:buSzTx/>
              <a:buNone/>
              <a:defRPr sz="3700"/>
            </a:lvl4pPr>
            <a:lvl5pPr marL="0" indent="91440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ClrTx/>
              <a:buSzTx/>
              <a:buNone/>
              <a:defRPr i="1" sz="2400"/>
            </a:lvl1pPr>
          </a:lstStyle>
          <a:p>
            <a:pPr/>
            <a:r>
              <a:t>–Johnny Appleseed</a:t>
            </a:r>
          </a:p>
        </p:txBody>
      </p:sp>
      <p:sp>
        <p:nvSpPr>
          <p:cNvPr id="94" name="“Type a quote here.”"/>
          <p:cNvSpPr txBox="1"/>
          <p:nvPr>
            <p:ph type="body" sz="quarter" idx="14"/>
          </p:nvPr>
        </p:nvSpPr>
        <p:spPr>
          <a:xfrm>
            <a:off x="1270000" y="4308599"/>
            <a:ext cx="10464800" cy="609776"/>
          </a:xfrm>
          <a:prstGeom prst="rect">
            <a:avLst/>
          </a:prstGeom>
        </p:spPr>
        <p:txBody>
          <a:bodyPr>
            <a:spAutoFit/>
          </a:bodyPr>
          <a:lstStyle>
            <a:lvl1pPr marL="0" indent="0" algn="ctr">
              <a:spcBef>
                <a:spcPts val="0"/>
              </a:spcBef>
              <a:buClrTx/>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6"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ClrTx/>
              <a:buSzTx/>
              <a:buNone/>
              <a:defRPr sz="3700"/>
            </a:lvl1pPr>
            <a:lvl2pPr marL="0" indent="228600" algn="ctr">
              <a:spcBef>
                <a:spcPts val="0"/>
              </a:spcBef>
              <a:buClrTx/>
              <a:buSzTx/>
              <a:buNone/>
              <a:defRPr sz="3700"/>
            </a:lvl2pPr>
            <a:lvl3pPr marL="0" indent="457200" algn="ctr">
              <a:spcBef>
                <a:spcPts val="0"/>
              </a:spcBef>
              <a:buClrTx/>
              <a:buSzTx/>
              <a:buNone/>
              <a:defRPr sz="3700"/>
            </a:lvl3pPr>
            <a:lvl4pPr marL="0" indent="685800" algn="ctr">
              <a:spcBef>
                <a:spcPts val="0"/>
              </a:spcBef>
              <a:buClrTx/>
              <a:buSzTx/>
              <a:buNone/>
              <a:defRPr sz="3700"/>
            </a:lvl4pPr>
            <a:lvl5pPr marL="0" indent="91440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9"/>
            <a:ext cx="5334001" cy="8216901"/>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ClrTx/>
              <a:buSzTx/>
              <a:buNone/>
              <a:defRPr sz="3700"/>
            </a:lvl1pPr>
            <a:lvl2pPr marL="0" indent="228600" algn="ctr">
              <a:spcBef>
                <a:spcPts val="0"/>
              </a:spcBef>
              <a:buClrTx/>
              <a:buSzTx/>
              <a:buNone/>
              <a:defRPr sz="3700"/>
            </a:lvl2pPr>
            <a:lvl3pPr marL="0" indent="457200" algn="ctr">
              <a:spcBef>
                <a:spcPts val="0"/>
              </a:spcBef>
              <a:buClrTx/>
              <a:buSzTx/>
              <a:buNone/>
              <a:defRPr sz="3700"/>
            </a:lvl3pPr>
            <a:lvl4pPr marL="0" indent="685800" algn="ctr">
              <a:spcBef>
                <a:spcPts val="0"/>
              </a:spcBef>
              <a:buClrTx/>
              <a:buSzTx/>
              <a:buNone/>
              <a:defRPr sz="3700"/>
            </a:lvl4pPr>
            <a:lvl5pPr marL="0" indent="914400" algn="ctr">
              <a:spcBef>
                <a:spcPts val="0"/>
              </a:spcBef>
              <a:buClrTx/>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buClrTx/>
              <a:defRPr sz="2800"/>
            </a:lvl1pPr>
            <a:lvl2pPr marL="685800" indent="-342900">
              <a:spcBef>
                <a:spcPts val="3200"/>
              </a:spcBef>
              <a:buClrTx/>
              <a:defRPr sz="2800"/>
            </a:lvl2pPr>
            <a:lvl3pPr marL="1028700" indent="-342900">
              <a:spcBef>
                <a:spcPts val="3200"/>
              </a:spcBef>
              <a:buClrTx/>
              <a:defRPr sz="2800"/>
            </a:lvl3pPr>
            <a:lvl4pPr marL="1371600" indent="-342900">
              <a:spcBef>
                <a:spcPts val="3200"/>
              </a:spcBef>
              <a:buClrTx/>
              <a:defRPr sz="2800"/>
            </a:lvl4pPr>
            <a:lvl5pPr marL="1714500" indent="-342900">
              <a:spcBef>
                <a:spcPts val="3200"/>
              </a:spcBef>
              <a:buClrTx/>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
          <a:srgbClr val="FFFFFF"/>
        </a:buClr>
        <a:buSzPct val="145000"/>
        <a:buFontTx/>
        <a:buChar char="•"/>
        <a:tabLst/>
        <a:defRPr b="0" baseline="0" cap="none" i="0" spc="0" strike="noStrike" sz="3200" u="none">
          <a:ln>
            <a:noFill/>
          </a:ln>
          <a:solidFill>
            <a:srgbClr val="FFFFFF"/>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jpe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jpeg"/><Relationship Id="rId4" Type="http://schemas.openxmlformats.org/officeDocument/2006/relationships/image" Target="../media/image2.gif"/><Relationship Id="rId5" Type="http://schemas.openxmlformats.org/officeDocument/2006/relationships/image" Target="../media/image7.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stalky.gif" descr="stalky.gif"/>
          <p:cNvPicPr>
            <a:picLocks noChangeAspect="0"/>
          </p:cNvPicPr>
          <p:nvPr/>
        </p:nvPicPr>
        <p:blipFill>
          <a:blip r:embed="rId3">
            <a:extLst/>
          </a:blip>
          <a:stretch>
            <a:fillRect/>
          </a:stretch>
        </p:blipFill>
        <p:spPr>
          <a:xfrm>
            <a:off x="-1360715" y="0"/>
            <a:ext cx="14623090" cy="97536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Demo Video"/>
          <p:cNvSpPr txBox="1"/>
          <p:nvPr>
            <p:ph type="title"/>
          </p:nvPr>
        </p:nvSpPr>
        <p:spPr>
          <a:prstGeom prst="rect">
            <a:avLst/>
          </a:prstGeom>
        </p:spPr>
        <p:txBody>
          <a:bodyPr/>
          <a:lstStyle/>
          <a:p>
            <a:pPr/>
            <a:r>
              <a:t>Demo Video</a:t>
            </a:r>
          </a:p>
        </p:txBody>
      </p:sp>
      <p:pic>
        <p:nvPicPr>
          <p:cNvPr id="253" name="icons8-film-reel-filled-100.png" descr="icons8-film-reel-filled-100.png"/>
          <p:cNvPicPr>
            <a:picLocks noChangeAspect="1"/>
          </p:cNvPicPr>
          <p:nvPr/>
        </p:nvPicPr>
        <p:blipFill>
          <a:blip r:embed="rId2">
            <a:extLst/>
          </a:blip>
          <a:stretch>
            <a:fillRect/>
          </a:stretch>
        </p:blipFill>
        <p:spPr>
          <a:xfrm>
            <a:off x="5867399" y="2832100"/>
            <a:ext cx="1270001" cy="1270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255" name="Untitled.mp4" descr="Untitled.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4251959" y="-1"/>
            <a:ext cx="4500881" cy="97536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681316" fill="hold"/>
                                        <p:tgtEl>
                                          <p:spTgt spid="25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5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Check out more"/>
          <p:cNvSpPr txBox="1"/>
          <p:nvPr>
            <p:ph type="title"/>
          </p:nvPr>
        </p:nvSpPr>
        <p:spPr>
          <a:prstGeom prst="rect">
            <a:avLst/>
          </a:prstGeom>
        </p:spPr>
        <p:txBody>
          <a:bodyPr/>
          <a:lstStyle/>
          <a:p>
            <a:pPr/>
            <a:r>
              <a:t>Check out more</a:t>
            </a:r>
          </a:p>
        </p:txBody>
      </p:sp>
      <p:sp>
        <p:nvSpPr>
          <p:cNvPr id="258" name="https://devpost.com/software/stalky"/>
          <p:cNvSpPr txBox="1"/>
          <p:nvPr/>
        </p:nvSpPr>
        <p:spPr>
          <a:xfrm>
            <a:off x="3797757" y="6052747"/>
            <a:ext cx="54092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https://devpost.com/software/stalky</a:t>
            </a:r>
          </a:p>
        </p:txBody>
      </p:sp>
      <p:sp>
        <p:nvSpPr>
          <p:cNvPr id="259" name="https://github.com/mathiasquintero/stalky-app"/>
          <p:cNvSpPr txBox="1"/>
          <p:nvPr/>
        </p:nvSpPr>
        <p:spPr>
          <a:xfrm>
            <a:off x="3036366" y="6681164"/>
            <a:ext cx="6932068"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https://github.com/mathiasquintero/stalky-app</a:t>
            </a:r>
          </a:p>
        </p:txBody>
      </p:sp>
      <p:sp>
        <p:nvSpPr>
          <p:cNvPr id="260" name="https://github.com/greece57/stalky_backend"/>
          <p:cNvSpPr txBox="1"/>
          <p:nvPr/>
        </p:nvSpPr>
        <p:spPr>
          <a:xfrm>
            <a:off x="3182518" y="7182580"/>
            <a:ext cx="66397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https://github.com/greece57/stalky_backend</a:t>
            </a:r>
          </a:p>
        </p:txBody>
      </p:sp>
      <p:pic>
        <p:nvPicPr>
          <p:cNvPr id="261" name="icons8-ghost-filled-100.png" descr="icons8-ghost-filled-100.png"/>
          <p:cNvPicPr>
            <a:picLocks noChangeAspect="1"/>
          </p:cNvPicPr>
          <p:nvPr/>
        </p:nvPicPr>
        <p:blipFill>
          <a:blip r:embed="rId2">
            <a:extLst/>
          </a:blip>
          <a:stretch>
            <a:fillRect/>
          </a:stretch>
        </p:blipFill>
        <p:spPr>
          <a:xfrm>
            <a:off x="5867399" y="2832100"/>
            <a:ext cx="1270001" cy="12700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The Team"/>
          <p:cNvSpPr txBox="1"/>
          <p:nvPr>
            <p:ph type="title"/>
          </p:nvPr>
        </p:nvSpPr>
        <p:spPr>
          <a:prstGeom prst="rect">
            <a:avLst/>
          </a:prstGeom>
        </p:spPr>
        <p:txBody>
          <a:bodyPr/>
          <a:lstStyle/>
          <a:p>
            <a:pPr/>
            <a:r>
              <a:t>The Team</a:t>
            </a:r>
          </a:p>
        </p:txBody>
      </p:sp>
      <p:sp>
        <p:nvSpPr>
          <p:cNvPr id="124" name="The Team"/>
          <p:cNvSpPr txBox="1"/>
          <p:nvPr/>
        </p:nvSpPr>
        <p:spPr>
          <a:xfrm>
            <a:off x="4103369" y="4991791"/>
            <a:ext cx="4798061" cy="13040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rgbClr val="000000"/>
                </a:solidFill>
              </a:defRPr>
            </a:lvl1pPr>
          </a:lstStyle>
          <a:p>
            <a:pPr/>
            <a:r>
              <a:t>The Team</a:t>
            </a:r>
          </a:p>
        </p:txBody>
      </p:sp>
      <p:pic>
        <p:nvPicPr>
          <p:cNvPr id="125" name="icons8-user-groups-filled-100-2.png" descr="icons8-user-groups-filled-100-2.png"/>
          <p:cNvPicPr>
            <a:picLocks noChangeAspect="1"/>
          </p:cNvPicPr>
          <p:nvPr/>
        </p:nvPicPr>
        <p:blipFill>
          <a:blip r:embed="rId2">
            <a:extLst/>
          </a:blip>
          <a:stretch>
            <a:fillRect/>
          </a:stretch>
        </p:blipFill>
        <p:spPr>
          <a:xfrm>
            <a:off x="5867400" y="2826094"/>
            <a:ext cx="1270001" cy="12700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7" name="26766083129_ecde97cbb6_o.jpg" descr="26766083129_ecde97cbb6_o.jpg"/>
          <p:cNvPicPr>
            <a:picLocks noChangeAspect="1"/>
          </p:cNvPicPr>
          <p:nvPr>
            <p:ph type="pic" idx="13"/>
          </p:nvPr>
        </p:nvPicPr>
        <p:blipFill>
          <a:blip r:embed="rId2">
            <a:extLst/>
          </a:blip>
          <a:srcRect l="5623" t="0" r="5623" b="0"/>
          <a:stretch>
            <a:fillRect/>
          </a:stretch>
        </p:blipFill>
        <p:spPr>
          <a:prstGeom prst="rect">
            <a:avLst/>
          </a:prstGeom>
        </p:spPr>
      </p:pic>
      <p:grpSp>
        <p:nvGrpSpPr>
          <p:cNvPr id="145" name="Group"/>
          <p:cNvGrpSpPr/>
          <p:nvPr/>
        </p:nvGrpSpPr>
        <p:grpSpPr>
          <a:xfrm>
            <a:off x="8944556" y="2545297"/>
            <a:ext cx="1975818" cy="1931723"/>
            <a:chOff x="0" y="0"/>
            <a:chExt cx="1975816" cy="1931721"/>
          </a:xfrm>
        </p:grpSpPr>
        <p:sp>
          <p:nvSpPr>
            <p:cNvPr id="128" name="Square"/>
            <p:cNvSpPr/>
            <p:nvPr/>
          </p:nvSpPr>
          <p:spPr>
            <a:xfrm>
              <a:off x="54323" y="35274"/>
              <a:ext cx="1854201" cy="1856506"/>
            </a:xfrm>
            <a:prstGeom prst="rect">
              <a:avLst/>
            </a:prstGeom>
            <a:noFill/>
            <a:ln w="63500" cap="flat">
              <a:solidFill>
                <a:schemeClr val="accent3">
                  <a:hueOff val="-365725"/>
                  <a:satOff val="-32500"/>
                  <a:lumOff val="18235"/>
                </a:schemeClr>
              </a:solidFill>
              <a:prstDash val="sysDot"/>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nvGrpSpPr>
            <p:cNvPr id="131" name="Group"/>
            <p:cNvGrpSpPr/>
            <p:nvPr/>
          </p:nvGrpSpPr>
          <p:grpSpPr>
            <a:xfrm>
              <a:off x="20196" y="1395939"/>
              <a:ext cx="495389" cy="535783"/>
              <a:chOff x="0" y="0"/>
              <a:chExt cx="495387" cy="535781"/>
            </a:xfrm>
          </p:grpSpPr>
          <p:sp>
            <p:nvSpPr>
              <p:cNvPr id="129"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30"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grpSp>
          <p:nvGrpSpPr>
            <p:cNvPr id="134" name="Group"/>
            <p:cNvGrpSpPr/>
            <p:nvPr/>
          </p:nvGrpSpPr>
          <p:grpSpPr>
            <a:xfrm rot="16200000">
              <a:off x="1460231" y="1408639"/>
              <a:ext cx="495389" cy="535783"/>
              <a:chOff x="0" y="0"/>
              <a:chExt cx="495387" cy="535781"/>
            </a:xfrm>
          </p:grpSpPr>
          <p:sp>
            <p:nvSpPr>
              <p:cNvPr id="132"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33"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grpSp>
          <p:nvGrpSpPr>
            <p:cNvPr id="137" name="Group"/>
            <p:cNvGrpSpPr/>
            <p:nvPr/>
          </p:nvGrpSpPr>
          <p:grpSpPr>
            <a:xfrm rot="10800000">
              <a:off x="1460231" y="-1"/>
              <a:ext cx="495389" cy="535783"/>
              <a:chOff x="0" y="0"/>
              <a:chExt cx="495387" cy="535781"/>
            </a:xfrm>
          </p:grpSpPr>
          <p:sp>
            <p:nvSpPr>
              <p:cNvPr id="135"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36"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grpSp>
          <p:nvGrpSpPr>
            <p:cNvPr id="140" name="Group"/>
            <p:cNvGrpSpPr/>
            <p:nvPr/>
          </p:nvGrpSpPr>
          <p:grpSpPr>
            <a:xfrm rot="5400000">
              <a:off x="20196" y="-12701"/>
              <a:ext cx="495389" cy="535783"/>
              <a:chOff x="0" y="0"/>
              <a:chExt cx="495387" cy="535781"/>
            </a:xfrm>
          </p:grpSpPr>
          <p:sp>
            <p:nvSpPr>
              <p:cNvPr id="138"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39"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sp>
          <p:nvSpPr>
            <p:cNvPr id="141" name="Rectangle"/>
            <p:cNvSpPr/>
            <p:nvPr/>
          </p:nvSpPr>
          <p:spPr>
            <a:xfrm>
              <a:off x="962373" y="1672204"/>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42" name="Rectangle"/>
            <p:cNvSpPr/>
            <p:nvPr/>
          </p:nvSpPr>
          <p:spPr>
            <a:xfrm rot="16200000">
              <a:off x="1796618" y="855309"/>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43" name="Rectangle"/>
            <p:cNvSpPr/>
            <p:nvPr/>
          </p:nvSpPr>
          <p:spPr>
            <a:xfrm rot="10800000">
              <a:off x="962373" y="31186"/>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44" name="Rectangle"/>
            <p:cNvSpPr/>
            <p:nvPr/>
          </p:nvSpPr>
          <p:spPr>
            <a:xfrm rot="5400000">
              <a:off x="134541" y="855309"/>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grpSp>
        <p:nvGrpSpPr>
          <p:cNvPr id="163" name="Group"/>
          <p:cNvGrpSpPr/>
          <p:nvPr/>
        </p:nvGrpSpPr>
        <p:grpSpPr>
          <a:xfrm>
            <a:off x="6457004" y="2545297"/>
            <a:ext cx="1975817" cy="1931723"/>
            <a:chOff x="0" y="0"/>
            <a:chExt cx="1975816" cy="1931721"/>
          </a:xfrm>
        </p:grpSpPr>
        <p:sp>
          <p:nvSpPr>
            <p:cNvPr id="146" name="Square"/>
            <p:cNvSpPr/>
            <p:nvPr/>
          </p:nvSpPr>
          <p:spPr>
            <a:xfrm>
              <a:off x="54323" y="35274"/>
              <a:ext cx="1854201" cy="1856506"/>
            </a:xfrm>
            <a:prstGeom prst="rect">
              <a:avLst/>
            </a:prstGeom>
            <a:noFill/>
            <a:ln w="63500" cap="flat">
              <a:solidFill>
                <a:schemeClr val="accent3">
                  <a:hueOff val="-365725"/>
                  <a:satOff val="-32500"/>
                  <a:lumOff val="18235"/>
                </a:schemeClr>
              </a:solidFill>
              <a:prstDash val="sysDot"/>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nvGrpSpPr>
            <p:cNvPr id="149" name="Group"/>
            <p:cNvGrpSpPr/>
            <p:nvPr/>
          </p:nvGrpSpPr>
          <p:grpSpPr>
            <a:xfrm>
              <a:off x="20196" y="1395939"/>
              <a:ext cx="495389" cy="535783"/>
              <a:chOff x="0" y="0"/>
              <a:chExt cx="495387" cy="535781"/>
            </a:xfrm>
          </p:grpSpPr>
          <p:sp>
            <p:nvSpPr>
              <p:cNvPr id="147"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48"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grpSp>
          <p:nvGrpSpPr>
            <p:cNvPr id="152" name="Group"/>
            <p:cNvGrpSpPr/>
            <p:nvPr/>
          </p:nvGrpSpPr>
          <p:grpSpPr>
            <a:xfrm rot="16200000">
              <a:off x="1460231" y="1408639"/>
              <a:ext cx="495389" cy="535783"/>
              <a:chOff x="0" y="0"/>
              <a:chExt cx="495387" cy="535781"/>
            </a:xfrm>
          </p:grpSpPr>
          <p:sp>
            <p:nvSpPr>
              <p:cNvPr id="150"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51"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grpSp>
          <p:nvGrpSpPr>
            <p:cNvPr id="155" name="Group"/>
            <p:cNvGrpSpPr/>
            <p:nvPr/>
          </p:nvGrpSpPr>
          <p:grpSpPr>
            <a:xfrm rot="10800000">
              <a:off x="1460231" y="-1"/>
              <a:ext cx="495389" cy="535783"/>
              <a:chOff x="0" y="0"/>
              <a:chExt cx="495387" cy="535781"/>
            </a:xfrm>
          </p:grpSpPr>
          <p:sp>
            <p:nvSpPr>
              <p:cNvPr id="153"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54"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grpSp>
          <p:nvGrpSpPr>
            <p:cNvPr id="158" name="Group"/>
            <p:cNvGrpSpPr/>
            <p:nvPr/>
          </p:nvGrpSpPr>
          <p:grpSpPr>
            <a:xfrm rot="5400000">
              <a:off x="20196" y="-12700"/>
              <a:ext cx="495389" cy="535782"/>
              <a:chOff x="0" y="0"/>
              <a:chExt cx="495387" cy="535781"/>
            </a:xfrm>
          </p:grpSpPr>
          <p:sp>
            <p:nvSpPr>
              <p:cNvPr id="156"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57"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sp>
          <p:nvSpPr>
            <p:cNvPr id="159" name="Rectangle"/>
            <p:cNvSpPr/>
            <p:nvPr/>
          </p:nvSpPr>
          <p:spPr>
            <a:xfrm>
              <a:off x="962373" y="1672204"/>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60" name="Rectangle"/>
            <p:cNvSpPr/>
            <p:nvPr/>
          </p:nvSpPr>
          <p:spPr>
            <a:xfrm rot="16200000">
              <a:off x="1796618" y="855309"/>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61" name="Rectangle"/>
            <p:cNvSpPr/>
            <p:nvPr/>
          </p:nvSpPr>
          <p:spPr>
            <a:xfrm rot="10800000">
              <a:off x="962373" y="31186"/>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62" name="Rectangle"/>
            <p:cNvSpPr/>
            <p:nvPr/>
          </p:nvSpPr>
          <p:spPr>
            <a:xfrm rot="5400000">
              <a:off x="134541" y="855309"/>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grpSp>
        <p:nvGrpSpPr>
          <p:cNvPr id="181" name="Group"/>
          <p:cNvGrpSpPr/>
          <p:nvPr/>
        </p:nvGrpSpPr>
        <p:grpSpPr>
          <a:xfrm>
            <a:off x="1397271" y="2947695"/>
            <a:ext cx="1975818" cy="1931723"/>
            <a:chOff x="0" y="0"/>
            <a:chExt cx="1975816" cy="1931721"/>
          </a:xfrm>
        </p:grpSpPr>
        <p:sp>
          <p:nvSpPr>
            <p:cNvPr id="164" name="Square"/>
            <p:cNvSpPr/>
            <p:nvPr/>
          </p:nvSpPr>
          <p:spPr>
            <a:xfrm>
              <a:off x="54323" y="35274"/>
              <a:ext cx="1854201" cy="1856506"/>
            </a:xfrm>
            <a:prstGeom prst="rect">
              <a:avLst/>
            </a:prstGeom>
            <a:noFill/>
            <a:ln w="63500" cap="flat">
              <a:solidFill>
                <a:schemeClr val="accent3">
                  <a:hueOff val="-365725"/>
                  <a:satOff val="-32500"/>
                  <a:lumOff val="18235"/>
                </a:schemeClr>
              </a:solidFill>
              <a:prstDash val="sysDot"/>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nvGrpSpPr>
            <p:cNvPr id="167" name="Group"/>
            <p:cNvGrpSpPr/>
            <p:nvPr/>
          </p:nvGrpSpPr>
          <p:grpSpPr>
            <a:xfrm>
              <a:off x="20196" y="1395939"/>
              <a:ext cx="495389" cy="535783"/>
              <a:chOff x="0" y="0"/>
              <a:chExt cx="495387" cy="535781"/>
            </a:xfrm>
          </p:grpSpPr>
          <p:sp>
            <p:nvSpPr>
              <p:cNvPr id="165"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66"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grpSp>
          <p:nvGrpSpPr>
            <p:cNvPr id="170" name="Group"/>
            <p:cNvGrpSpPr/>
            <p:nvPr/>
          </p:nvGrpSpPr>
          <p:grpSpPr>
            <a:xfrm rot="16200000">
              <a:off x="1460231" y="1408639"/>
              <a:ext cx="495389" cy="535783"/>
              <a:chOff x="0" y="0"/>
              <a:chExt cx="495387" cy="535781"/>
            </a:xfrm>
          </p:grpSpPr>
          <p:sp>
            <p:nvSpPr>
              <p:cNvPr id="168"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69"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grpSp>
          <p:nvGrpSpPr>
            <p:cNvPr id="173" name="Group"/>
            <p:cNvGrpSpPr/>
            <p:nvPr/>
          </p:nvGrpSpPr>
          <p:grpSpPr>
            <a:xfrm rot="10800000">
              <a:off x="1460231" y="-1"/>
              <a:ext cx="495389" cy="535783"/>
              <a:chOff x="0" y="0"/>
              <a:chExt cx="495387" cy="535781"/>
            </a:xfrm>
          </p:grpSpPr>
          <p:sp>
            <p:nvSpPr>
              <p:cNvPr id="171"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72"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grpSp>
          <p:nvGrpSpPr>
            <p:cNvPr id="176" name="Group"/>
            <p:cNvGrpSpPr/>
            <p:nvPr/>
          </p:nvGrpSpPr>
          <p:grpSpPr>
            <a:xfrm rot="5400000">
              <a:off x="20196" y="-12700"/>
              <a:ext cx="495389" cy="535782"/>
              <a:chOff x="0" y="0"/>
              <a:chExt cx="495387" cy="535781"/>
            </a:xfrm>
          </p:grpSpPr>
          <p:sp>
            <p:nvSpPr>
              <p:cNvPr id="174" name="Rectangle"/>
              <p:cNvSpPr/>
              <p:nvPr/>
            </p:nvSpPr>
            <p:spPr>
              <a:xfrm>
                <a:off x="0" y="0"/>
                <a:ext cx="148431" cy="535782"/>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75" name="Rectangle"/>
              <p:cNvSpPr/>
              <p:nvPr/>
            </p:nvSpPr>
            <p:spPr>
              <a:xfrm rot="16200000">
                <a:off x="168433" y="207572"/>
                <a:ext cx="161508" cy="492403"/>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sp>
          <p:nvSpPr>
            <p:cNvPr id="177" name="Rectangle"/>
            <p:cNvSpPr/>
            <p:nvPr/>
          </p:nvSpPr>
          <p:spPr>
            <a:xfrm>
              <a:off x="962373" y="1672204"/>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78" name="Rectangle"/>
            <p:cNvSpPr/>
            <p:nvPr/>
          </p:nvSpPr>
          <p:spPr>
            <a:xfrm rot="16200000">
              <a:off x="1796618" y="855309"/>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79" name="Rectangle"/>
            <p:cNvSpPr/>
            <p:nvPr/>
          </p:nvSpPr>
          <p:spPr>
            <a:xfrm rot="10800000">
              <a:off x="962373" y="31186"/>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sp>
          <p:nvSpPr>
            <p:cNvPr id="180" name="Rectangle"/>
            <p:cNvSpPr/>
            <p:nvPr/>
          </p:nvSpPr>
          <p:spPr>
            <a:xfrm rot="5400000">
              <a:off x="134541" y="855309"/>
              <a:ext cx="38101" cy="254001"/>
            </a:xfrm>
            <a:prstGeom prst="rect">
              <a:avLst/>
            </a:prstGeom>
            <a:solidFill>
              <a:schemeClr val="accent3">
                <a:hueOff val="-365725"/>
                <a:satOff val="-32500"/>
                <a:lumOff val="18235"/>
              </a:schemeClr>
            </a:solidFill>
            <a:ln w="12700" cap="flat">
              <a:noFill/>
              <a:miter lim="400000"/>
            </a:ln>
            <a:effectLst/>
          </p:spPr>
          <p:txBody>
            <a:bodyPr wrap="square" lIns="50800" tIns="50800" rIns="50800" bIns="50800" numCol="1" anchor="ctr">
              <a:noAutofit/>
            </a:bodyPr>
            <a:lstStyle/>
            <a:p>
              <a:pPr>
                <a:defRPr b="0" sz="2200">
                  <a:latin typeface="+mn-lt"/>
                  <a:ea typeface="+mn-ea"/>
                  <a:cs typeface="+mn-cs"/>
                  <a:sym typeface="Helvetica Neue Medium"/>
                </a:defRPr>
              </a:pPr>
            </a:p>
          </p:txBody>
        </p:sp>
      </p:grpSp>
      <p:sp>
        <p:nvSpPr>
          <p:cNvPr id="182" name="Square"/>
          <p:cNvSpPr/>
          <p:nvPr/>
        </p:nvSpPr>
        <p:spPr>
          <a:xfrm>
            <a:off x="4339116" y="2982969"/>
            <a:ext cx="1854201" cy="1856507"/>
          </a:xfrm>
          <a:prstGeom prst="rect">
            <a:avLst/>
          </a:prstGeom>
          <a:ln w="63500">
            <a:solidFill>
              <a:schemeClr val="accent4">
                <a:hueOff val="468000"/>
                <a:satOff val="-4761"/>
                <a:lumOff val="10196"/>
              </a:schemeClr>
            </a:solidFill>
            <a:prstDash val="sysDot"/>
            <a:miter lim="400000"/>
          </a:ln>
        </p:spPr>
        <p:txBody>
          <a:bodyPr lIns="50800" tIns="50800" rIns="50800" bIns="50800" anchor="ctr"/>
          <a:lstStyle/>
          <a:p>
            <a:pPr>
              <a:defRPr b="0" sz="2200">
                <a:latin typeface="+mn-lt"/>
                <a:ea typeface="+mn-ea"/>
                <a:cs typeface="+mn-cs"/>
                <a:sym typeface="Helvetica Neue Medium"/>
              </a:defRPr>
            </a:pPr>
          </a:p>
        </p:txBody>
      </p:sp>
      <p:sp>
        <p:nvSpPr>
          <p:cNvPr id="183" name="Rectangle"/>
          <p:cNvSpPr/>
          <p:nvPr/>
        </p:nvSpPr>
        <p:spPr>
          <a:xfrm>
            <a:off x="4304990" y="4343635"/>
            <a:ext cx="148431" cy="535783"/>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84" name="Rectangle"/>
          <p:cNvSpPr/>
          <p:nvPr/>
        </p:nvSpPr>
        <p:spPr>
          <a:xfrm rot="16200000">
            <a:off x="4473423" y="4551207"/>
            <a:ext cx="161508" cy="492404"/>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85" name="Rectangle"/>
          <p:cNvSpPr/>
          <p:nvPr/>
        </p:nvSpPr>
        <p:spPr>
          <a:xfrm rot="16200000">
            <a:off x="5918503" y="4529813"/>
            <a:ext cx="148432" cy="535783"/>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86" name="Rectangle"/>
          <p:cNvSpPr/>
          <p:nvPr/>
        </p:nvSpPr>
        <p:spPr>
          <a:xfrm rot="10800000">
            <a:off x="6097847" y="4376532"/>
            <a:ext cx="161508" cy="492403"/>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87" name="Rectangle"/>
          <p:cNvSpPr/>
          <p:nvPr/>
        </p:nvSpPr>
        <p:spPr>
          <a:xfrm rot="10800000">
            <a:off x="6091981" y="2947695"/>
            <a:ext cx="148432" cy="535783"/>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88" name="Rectangle"/>
          <p:cNvSpPr/>
          <p:nvPr/>
        </p:nvSpPr>
        <p:spPr>
          <a:xfrm rot="5400000">
            <a:off x="5910472" y="2783502"/>
            <a:ext cx="161508" cy="492403"/>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89" name="Rectangle"/>
          <p:cNvSpPr/>
          <p:nvPr/>
        </p:nvSpPr>
        <p:spPr>
          <a:xfrm rot="5400000">
            <a:off x="4478468" y="2761516"/>
            <a:ext cx="148432" cy="535783"/>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90" name="Rectangle"/>
          <p:cNvSpPr/>
          <p:nvPr/>
        </p:nvSpPr>
        <p:spPr>
          <a:xfrm>
            <a:off x="4286047" y="2958178"/>
            <a:ext cx="161508" cy="492403"/>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91" name="Rectangle"/>
          <p:cNvSpPr/>
          <p:nvPr/>
        </p:nvSpPr>
        <p:spPr>
          <a:xfrm>
            <a:off x="5247166" y="4619900"/>
            <a:ext cx="38101" cy="254001"/>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92" name="Rectangle"/>
          <p:cNvSpPr/>
          <p:nvPr/>
        </p:nvSpPr>
        <p:spPr>
          <a:xfrm rot="16200000">
            <a:off x="6081411" y="3803004"/>
            <a:ext cx="38101" cy="254001"/>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93" name="Rectangle"/>
          <p:cNvSpPr/>
          <p:nvPr/>
        </p:nvSpPr>
        <p:spPr>
          <a:xfrm rot="10800000">
            <a:off x="5247166" y="2978881"/>
            <a:ext cx="38101" cy="254001"/>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94" name="Rectangle"/>
          <p:cNvSpPr/>
          <p:nvPr/>
        </p:nvSpPr>
        <p:spPr>
          <a:xfrm rot="5400000">
            <a:off x="4419334" y="3803004"/>
            <a:ext cx="38101" cy="254001"/>
          </a:xfrm>
          <a:prstGeom prst="rect">
            <a:avLst/>
          </a:prstGeom>
          <a:solidFill>
            <a:schemeClr val="accent4">
              <a:hueOff val="468000"/>
              <a:satOff val="-4761"/>
              <a:lumOff val="10196"/>
            </a:scheme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95" name="Rounded Rectangle"/>
          <p:cNvSpPr/>
          <p:nvPr/>
        </p:nvSpPr>
        <p:spPr>
          <a:xfrm>
            <a:off x="6457004" y="4544973"/>
            <a:ext cx="1975817" cy="1735834"/>
          </a:xfrm>
          <a:prstGeom prst="roundRect">
            <a:avLst>
              <a:gd name="adj" fmla="val 10975"/>
            </a:avLst>
          </a:prstGeom>
          <a:solidFill>
            <a:srgbClr val="A9A9A9">
              <a:alpha val="72000"/>
            </a:srgb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196" name="Niko Tzioras"/>
          <p:cNvSpPr txBox="1"/>
          <p:nvPr/>
        </p:nvSpPr>
        <p:spPr>
          <a:xfrm>
            <a:off x="6706420" y="4654064"/>
            <a:ext cx="1476986"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Niko Tzioras</a:t>
            </a:r>
          </a:p>
        </p:txBody>
      </p:sp>
      <p:sp>
        <p:nvSpPr>
          <p:cNvPr id="197" name="Student @ TUM"/>
          <p:cNvSpPr txBox="1"/>
          <p:nvPr/>
        </p:nvSpPr>
        <p:spPr>
          <a:xfrm>
            <a:off x="6548914" y="5073305"/>
            <a:ext cx="179199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Student @ TUM</a:t>
            </a:r>
          </a:p>
        </p:txBody>
      </p:sp>
      <p:sp>
        <p:nvSpPr>
          <p:cNvPr id="198" name="Big “Person of Interest” Fan"/>
          <p:cNvSpPr txBox="1"/>
          <p:nvPr/>
        </p:nvSpPr>
        <p:spPr>
          <a:xfrm>
            <a:off x="6593373" y="5492546"/>
            <a:ext cx="1703079" cy="6791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Big “Person of Interest” Fan</a:t>
            </a:r>
          </a:p>
        </p:txBody>
      </p:sp>
      <p:sp>
        <p:nvSpPr>
          <p:cNvPr id="199" name="Rounded Rectangle"/>
          <p:cNvSpPr/>
          <p:nvPr/>
        </p:nvSpPr>
        <p:spPr>
          <a:xfrm>
            <a:off x="8944556" y="4544973"/>
            <a:ext cx="1975818" cy="1735834"/>
          </a:xfrm>
          <a:prstGeom prst="roundRect">
            <a:avLst>
              <a:gd name="adj" fmla="val 10975"/>
            </a:avLst>
          </a:prstGeom>
          <a:solidFill>
            <a:srgbClr val="A9A9A9">
              <a:alpha val="72000"/>
            </a:srgb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200" name="Mathias Quintero"/>
          <p:cNvSpPr txBox="1"/>
          <p:nvPr/>
        </p:nvSpPr>
        <p:spPr>
          <a:xfrm>
            <a:off x="8937712" y="4654064"/>
            <a:ext cx="1989507" cy="3870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Mathias Quintero</a:t>
            </a:r>
          </a:p>
        </p:txBody>
      </p:sp>
      <p:sp>
        <p:nvSpPr>
          <p:cNvPr id="201" name="Student @ TUM"/>
          <p:cNvSpPr txBox="1"/>
          <p:nvPr/>
        </p:nvSpPr>
        <p:spPr>
          <a:xfrm>
            <a:off x="9036467" y="5073305"/>
            <a:ext cx="1791996"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Student @ TUM</a:t>
            </a:r>
          </a:p>
        </p:txBody>
      </p:sp>
      <p:sp>
        <p:nvSpPr>
          <p:cNvPr id="202" name="Spezi Enthusiast"/>
          <p:cNvSpPr txBox="1"/>
          <p:nvPr/>
        </p:nvSpPr>
        <p:spPr>
          <a:xfrm>
            <a:off x="9080925" y="5492546"/>
            <a:ext cx="1703080" cy="6791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Spezi Enthusiast</a:t>
            </a:r>
          </a:p>
        </p:txBody>
      </p:sp>
      <p:sp>
        <p:nvSpPr>
          <p:cNvPr id="203" name="Rounded Rectangle"/>
          <p:cNvSpPr/>
          <p:nvPr/>
        </p:nvSpPr>
        <p:spPr>
          <a:xfrm>
            <a:off x="1397271" y="4964214"/>
            <a:ext cx="1975817" cy="1735834"/>
          </a:xfrm>
          <a:prstGeom prst="roundRect">
            <a:avLst>
              <a:gd name="adj" fmla="val 10975"/>
            </a:avLst>
          </a:prstGeom>
          <a:solidFill>
            <a:srgbClr val="A9A9A9">
              <a:alpha val="72000"/>
            </a:srgb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204" name="Adnan Makhani"/>
          <p:cNvSpPr txBox="1"/>
          <p:nvPr/>
        </p:nvSpPr>
        <p:spPr>
          <a:xfrm>
            <a:off x="1481409" y="5073305"/>
            <a:ext cx="1807541"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Adnan Makhani</a:t>
            </a:r>
          </a:p>
        </p:txBody>
      </p:sp>
      <p:sp>
        <p:nvSpPr>
          <p:cNvPr id="205" name="Student @ TUM"/>
          <p:cNvSpPr txBox="1"/>
          <p:nvPr/>
        </p:nvSpPr>
        <p:spPr>
          <a:xfrm>
            <a:off x="1489182" y="5492546"/>
            <a:ext cx="1791996"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Student @ TUM</a:t>
            </a:r>
          </a:p>
        </p:txBody>
      </p:sp>
      <p:sp>
        <p:nvSpPr>
          <p:cNvPr id="206" name="Loves to Travel"/>
          <p:cNvSpPr txBox="1"/>
          <p:nvPr/>
        </p:nvSpPr>
        <p:spPr>
          <a:xfrm>
            <a:off x="1533640" y="5911787"/>
            <a:ext cx="1703079" cy="6791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Loves to Travel</a:t>
            </a:r>
          </a:p>
        </p:txBody>
      </p:sp>
      <p:sp>
        <p:nvSpPr>
          <p:cNvPr id="207" name="Rounded Rectangle"/>
          <p:cNvSpPr/>
          <p:nvPr/>
        </p:nvSpPr>
        <p:spPr>
          <a:xfrm>
            <a:off x="4284793" y="4964214"/>
            <a:ext cx="1975817" cy="1735834"/>
          </a:xfrm>
          <a:prstGeom prst="roundRect">
            <a:avLst>
              <a:gd name="adj" fmla="val 10975"/>
            </a:avLst>
          </a:prstGeom>
          <a:solidFill>
            <a:srgbClr val="A9A9A9">
              <a:alpha val="72000"/>
            </a:srgb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208" name="Jana Pejić"/>
          <p:cNvSpPr txBox="1"/>
          <p:nvPr/>
        </p:nvSpPr>
        <p:spPr>
          <a:xfrm>
            <a:off x="4652509" y="5073305"/>
            <a:ext cx="1240385"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Jana Pejić</a:t>
            </a:r>
          </a:p>
        </p:txBody>
      </p:sp>
      <p:sp>
        <p:nvSpPr>
          <p:cNvPr id="209" name="Developer"/>
          <p:cNvSpPr txBox="1"/>
          <p:nvPr/>
        </p:nvSpPr>
        <p:spPr>
          <a:xfrm>
            <a:off x="4660968" y="5492546"/>
            <a:ext cx="1223468"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Developer</a:t>
            </a:r>
          </a:p>
        </p:txBody>
      </p:sp>
      <p:sp>
        <p:nvSpPr>
          <p:cNvPr id="210" name="Long Time Mentor"/>
          <p:cNvSpPr txBox="1"/>
          <p:nvPr/>
        </p:nvSpPr>
        <p:spPr>
          <a:xfrm>
            <a:off x="4421162" y="5911787"/>
            <a:ext cx="1703079" cy="6791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800"/>
            </a:lvl1pPr>
          </a:lstStyle>
          <a:p>
            <a:pPr/>
            <a:r>
              <a:t>Long Time Mentor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Motivation"/>
          <p:cNvSpPr txBox="1"/>
          <p:nvPr>
            <p:ph type="title"/>
          </p:nvPr>
        </p:nvSpPr>
        <p:spPr>
          <a:prstGeom prst="rect">
            <a:avLst/>
          </a:prstGeom>
        </p:spPr>
        <p:txBody>
          <a:bodyPr/>
          <a:lstStyle/>
          <a:p>
            <a:pPr/>
            <a:r>
              <a:t>Motivation</a:t>
            </a:r>
          </a:p>
        </p:txBody>
      </p:sp>
      <p:pic>
        <p:nvPicPr>
          <p:cNvPr id="213" name="icons8-light-on-80.png" descr="icons8-light-on-80.png"/>
          <p:cNvPicPr>
            <a:picLocks noChangeAspect="1"/>
          </p:cNvPicPr>
          <p:nvPr/>
        </p:nvPicPr>
        <p:blipFill>
          <a:blip r:embed="rId2">
            <a:extLst/>
          </a:blip>
          <a:stretch>
            <a:fillRect/>
          </a:stretch>
        </p:blipFill>
        <p:spPr>
          <a:xfrm>
            <a:off x="5867400" y="2832100"/>
            <a:ext cx="1270001" cy="1270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5" name="Image 11-19-17 at 5.46 AM.jpg" descr="Image 11-19-17 at 5.46 AM.jpg"/>
          <p:cNvPicPr>
            <a:picLocks noChangeAspect="1"/>
          </p:cNvPicPr>
          <p:nvPr/>
        </p:nvPicPr>
        <p:blipFill>
          <a:blip r:embed="rId3">
            <a:extLst/>
          </a:blip>
          <a:stretch>
            <a:fillRect/>
          </a:stretch>
        </p:blipFill>
        <p:spPr>
          <a:xfrm>
            <a:off x="0" y="-49723"/>
            <a:ext cx="14884816" cy="9853046"/>
          </a:xfrm>
          <a:prstGeom prst="rect">
            <a:avLst/>
          </a:prstGeom>
          <a:ln w="12700">
            <a:miter lim="400000"/>
          </a:ln>
        </p:spPr>
      </p:pic>
      <p:sp>
        <p:nvSpPr>
          <p:cNvPr id="216" name="Rectangle"/>
          <p:cNvSpPr/>
          <p:nvPr/>
        </p:nvSpPr>
        <p:spPr>
          <a:xfrm>
            <a:off x="-1356718" y="7732464"/>
            <a:ext cx="15355740" cy="1030536"/>
          </a:xfrm>
          <a:prstGeom prst="rect">
            <a:avLst/>
          </a:prstGeom>
          <a:solidFill>
            <a:srgbClr val="A9A9A9">
              <a:alpha val="72195"/>
            </a:srgb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217" name="Impress Ray by remembering his name"/>
          <p:cNvSpPr txBox="1"/>
          <p:nvPr/>
        </p:nvSpPr>
        <p:spPr>
          <a:xfrm>
            <a:off x="4000398" y="7917997"/>
            <a:ext cx="8839404"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Impress Ray by remembering his name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1" name="StockSnap_OZQYQOCG3K.jpg" descr="StockSnap_OZQYQOCG3K.jpg"/>
          <p:cNvPicPr>
            <a:picLocks noChangeAspect="1"/>
          </p:cNvPicPr>
          <p:nvPr/>
        </p:nvPicPr>
        <p:blipFill>
          <a:blip r:embed="rId3">
            <a:extLst/>
          </a:blip>
          <a:stretch>
            <a:fillRect/>
          </a:stretch>
        </p:blipFill>
        <p:spPr>
          <a:xfrm>
            <a:off x="-291059" y="-3887"/>
            <a:ext cx="14642059" cy="9761374"/>
          </a:xfrm>
          <a:prstGeom prst="rect">
            <a:avLst/>
          </a:prstGeom>
          <a:ln w="12700">
            <a:miter lim="400000"/>
          </a:ln>
        </p:spPr>
      </p:pic>
      <p:sp>
        <p:nvSpPr>
          <p:cNvPr id="222" name="Rectangle"/>
          <p:cNvSpPr/>
          <p:nvPr/>
        </p:nvSpPr>
        <p:spPr>
          <a:xfrm>
            <a:off x="-1356718" y="7732464"/>
            <a:ext cx="15355740" cy="1030536"/>
          </a:xfrm>
          <a:prstGeom prst="rect">
            <a:avLst/>
          </a:prstGeom>
          <a:solidFill>
            <a:srgbClr val="A9A9A9">
              <a:alpha val="72195"/>
            </a:srgbClr>
          </a:solidFill>
          <a:ln w="12700">
            <a:miter lim="400000"/>
          </a:ln>
        </p:spPr>
        <p:txBody>
          <a:bodyPr lIns="50800" tIns="50800" rIns="50800" bIns="50800" anchor="ctr"/>
          <a:lstStyle/>
          <a:p>
            <a:pPr>
              <a:defRPr b="0" sz="2200">
                <a:latin typeface="+mn-lt"/>
                <a:ea typeface="+mn-ea"/>
                <a:cs typeface="+mn-cs"/>
                <a:sym typeface="Helvetica Neue Medium"/>
              </a:defRPr>
            </a:pPr>
          </a:p>
        </p:txBody>
      </p:sp>
      <p:sp>
        <p:nvSpPr>
          <p:cNvPr id="223" name="Always find the perfect topic"/>
          <p:cNvSpPr txBox="1"/>
          <p:nvPr/>
        </p:nvSpPr>
        <p:spPr>
          <a:xfrm>
            <a:off x="6210922" y="7917997"/>
            <a:ext cx="6526556"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Always find the perfect topic</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How it Works"/>
          <p:cNvSpPr txBox="1"/>
          <p:nvPr>
            <p:ph type="title"/>
          </p:nvPr>
        </p:nvSpPr>
        <p:spPr>
          <a:prstGeom prst="rect">
            <a:avLst/>
          </a:prstGeom>
        </p:spPr>
        <p:txBody>
          <a:bodyPr/>
          <a:lstStyle/>
          <a:p>
            <a:pPr/>
            <a:r>
              <a:t>How it Works</a:t>
            </a:r>
          </a:p>
        </p:txBody>
      </p:sp>
      <p:pic>
        <p:nvPicPr>
          <p:cNvPr id="228" name="icons8-services-filled-500.png" descr="icons8-services-filled-500.png"/>
          <p:cNvPicPr>
            <a:picLocks noChangeAspect="1"/>
          </p:cNvPicPr>
          <p:nvPr/>
        </p:nvPicPr>
        <p:blipFill>
          <a:blip r:embed="rId2">
            <a:extLst/>
          </a:blip>
          <a:stretch>
            <a:fillRect/>
          </a:stretch>
        </p:blipFill>
        <p:spPr>
          <a:xfrm>
            <a:off x="5867399" y="2832100"/>
            <a:ext cx="1270001" cy="1270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Image 11-19-17 at 6.02 AM.jpg" descr="Image 11-19-17 at 6.02 AM.jpg"/>
          <p:cNvPicPr>
            <a:picLocks noChangeAspect="1"/>
          </p:cNvPicPr>
          <p:nvPr/>
        </p:nvPicPr>
        <p:blipFill>
          <a:blip r:embed="rId3">
            <a:extLst/>
          </a:blip>
          <a:stretch>
            <a:fillRect/>
          </a:stretch>
        </p:blipFill>
        <p:spPr>
          <a:xfrm>
            <a:off x="-1186952" y="1337161"/>
            <a:ext cx="6555831" cy="4767878"/>
          </a:xfrm>
          <a:prstGeom prst="rect">
            <a:avLst/>
          </a:prstGeom>
          <a:ln w="12700">
            <a:miter lim="400000"/>
          </a:ln>
        </p:spPr>
      </p:pic>
      <p:pic>
        <p:nvPicPr>
          <p:cNvPr id="231" name="if_android-brain_1291783.png" descr="if_android-brain_1291783.png"/>
          <p:cNvPicPr>
            <a:picLocks noChangeAspect="1"/>
          </p:cNvPicPr>
          <p:nvPr/>
        </p:nvPicPr>
        <p:blipFill>
          <a:blip r:embed="rId4">
            <a:extLst/>
          </a:blip>
          <a:stretch>
            <a:fillRect/>
          </a:stretch>
        </p:blipFill>
        <p:spPr>
          <a:xfrm>
            <a:off x="5039924" y="2418015"/>
            <a:ext cx="2924951" cy="3139570"/>
          </a:xfrm>
          <a:prstGeom prst="rect">
            <a:avLst/>
          </a:prstGeom>
          <a:ln w="12700">
            <a:miter lim="400000"/>
          </a:ln>
        </p:spPr>
      </p:pic>
      <p:pic>
        <p:nvPicPr>
          <p:cNvPr id="232" name="1518227-512.png" descr="1518227-512.png"/>
          <p:cNvPicPr>
            <a:picLocks noChangeAspect="1"/>
          </p:cNvPicPr>
          <p:nvPr/>
        </p:nvPicPr>
        <p:blipFill>
          <a:blip r:embed="rId5">
            <a:extLst/>
          </a:blip>
          <a:stretch>
            <a:fillRect/>
          </a:stretch>
        </p:blipFill>
        <p:spPr>
          <a:xfrm>
            <a:off x="9148446" y="2134384"/>
            <a:ext cx="3833832" cy="3833832"/>
          </a:xfrm>
          <a:prstGeom prst="rect">
            <a:avLst/>
          </a:prstGeom>
          <a:ln w="12700">
            <a:miter lim="400000"/>
          </a:ln>
        </p:spPr>
      </p:pic>
      <p:sp>
        <p:nvSpPr>
          <p:cNvPr id="233" name="Stalky"/>
          <p:cNvSpPr txBox="1"/>
          <p:nvPr/>
        </p:nvSpPr>
        <p:spPr>
          <a:xfrm>
            <a:off x="437963" y="405482"/>
            <a:ext cx="2400674" cy="825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solidFill>
                  <a:srgbClr val="000000"/>
                </a:solidFill>
                <a:latin typeface="Courier New"/>
                <a:ea typeface="Courier New"/>
                <a:cs typeface="Courier New"/>
                <a:sym typeface="Courier New"/>
              </a:defRPr>
            </a:lvl1pPr>
          </a:lstStyle>
          <a:p>
            <a:pPr/>
            <a:r>
              <a:t>Stalky</a:t>
            </a:r>
          </a:p>
        </p:txBody>
      </p:sp>
      <p:sp>
        <p:nvSpPr>
          <p:cNvPr id="234" name="Augmented Reality…"/>
          <p:cNvSpPr txBox="1"/>
          <p:nvPr/>
        </p:nvSpPr>
        <p:spPr>
          <a:xfrm>
            <a:off x="481606" y="6379452"/>
            <a:ext cx="3218715" cy="18968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600">
                <a:solidFill>
                  <a:srgbClr val="000000"/>
                </a:solidFill>
              </a:defRPr>
            </a:pPr>
            <a:r>
              <a:t>Augmented Reality</a:t>
            </a:r>
          </a:p>
          <a:p>
            <a:pPr>
              <a:defRPr>
                <a:solidFill>
                  <a:srgbClr val="000000"/>
                </a:solidFill>
              </a:defRPr>
            </a:pPr>
          </a:p>
          <a:p>
            <a:pPr>
              <a:defRPr sz="2200">
                <a:solidFill>
                  <a:srgbClr val="000000"/>
                </a:solidFill>
              </a:defRPr>
            </a:pPr>
            <a:r>
              <a:t>Have your information </a:t>
            </a:r>
          </a:p>
          <a:p>
            <a:pPr>
              <a:defRPr sz="2200">
                <a:solidFill>
                  <a:srgbClr val="000000"/>
                </a:solidFill>
              </a:defRPr>
            </a:pPr>
            <a:r>
              <a:t>when and where</a:t>
            </a:r>
          </a:p>
          <a:p>
            <a:pPr>
              <a:defRPr sz="2200">
                <a:solidFill>
                  <a:srgbClr val="000000"/>
                </a:solidFill>
              </a:defRPr>
            </a:pPr>
            <a:r>
              <a:t>you need it</a:t>
            </a:r>
          </a:p>
        </p:txBody>
      </p:sp>
      <p:sp>
        <p:nvSpPr>
          <p:cNvPr id="235" name="Artificial Intelligence…"/>
          <p:cNvSpPr txBox="1"/>
          <p:nvPr/>
        </p:nvSpPr>
        <p:spPr>
          <a:xfrm>
            <a:off x="4675162" y="6373470"/>
            <a:ext cx="3425876" cy="1604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600">
                <a:solidFill>
                  <a:srgbClr val="000000"/>
                </a:solidFill>
              </a:defRPr>
            </a:pPr>
            <a:r>
              <a:t>Artificial Intelligence</a:t>
            </a:r>
          </a:p>
          <a:p>
            <a:pPr>
              <a:defRPr>
                <a:solidFill>
                  <a:srgbClr val="000000"/>
                </a:solidFill>
              </a:defRPr>
            </a:pPr>
          </a:p>
          <a:p>
            <a:pPr>
              <a:defRPr>
                <a:solidFill>
                  <a:srgbClr val="000000"/>
                </a:solidFill>
              </a:defRPr>
            </a:pPr>
            <a:r>
              <a:t>Let technology </a:t>
            </a:r>
          </a:p>
          <a:p>
            <a:pPr>
              <a:defRPr>
                <a:solidFill>
                  <a:srgbClr val="000000"/>
                </a:solidFill>
              </a:defRPr>
            </a:pPr>
            <a:r>
              <a:t>fill in the gaps</a:t>
            </a:r>
          </a:p>
        </p:txBody>
      </p:sp>
      <p:sp>
        <p:nvSpPr>
          <p:cNvPr id="236" name="Personal Social Assistant…"/>
          <p:cNvSpPr txBox="1"/>
          <p:nvPr/>
        </p:nvSpPr>
        <p:spPr>
          <a:xfrm>
            <a:off x="8709283" y="6373470"/>
            <a:ext cx="4204158" cy="1604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600">
                <a:solidFill>
                  <a:srgbClr val="000000"/>
                </a:solidFill>
              </a:defRPr>
            </a:pPr>
            <a:r>
              <a:t>Personal Social Assistant</a:t>
            </a:r>
          </a:p>
          <a:p>
            <a:pPr>
              <a:defRPr>
                <a:solidFill>
                  <a:srgbClr val="000000"/>
                </a:solidFill>
              </a:defRPr>
            </a:pPr>
          </a:p>
          <a:p>
            <a:pPr>
              <a:defRPr>
                <a:solidFill>
                  <a:srgbClr val="000000"/>
                </a:solidFill>
              </a:defRPr>
            </a:pPr>
            <a:r>
              <a:t>Get all the </a:t>
            </a:r>
          </a:p>
          <a:p>
            <a:pPr>
              <a:defRPr>
                <a:solidFill>
                  <a:srgbClr val="000000"/>
                </a:solidFill>
              </a:defRPr>
            </a:pPr>
            <a:r>
              <a:t>important hints</a:t>
            </a:r>
          </a:p>
        </p:txBody>
      </p:sp>
      <p:pic>
        <p:nvPicPr>
          <p:cNvPr id="237" name="icons8-ghost-filled-100.png" descr="icons8-ghost-filled-100.png"/>
          <p:cNvPicPr>
            <a:picLocks noChangeAspect="1"/>
          </p:cNvPicPr>
          <p:nvPr/>
        </p:nvPicPr>
        <p:blipFill>
          <a:blip r:embed="rId6">
            <a:extLst/>
          </a:blip>
          <a:stretch>
            <a:fillRect/>
          </a:stretch>
        </p:blipFill>
        <p:spPr>
          <a:xfrm>
            <a:off x="3135659" y="349299"/>
            <a:ext cx="937866" cy="937866"/>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Architecture"/>
          <p:cNvSpPr txBox="1"/>
          <p:nvPr/>
        </p:nvSpPr>
        <p:spPr>
          <a:xfrm>
            <a:off x="4306315" y="430151"/>
            <a:ext cx="4392169" cy="10192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0" sz="6000">
                <a:solidFill>
                  <a:srgbClr val="000000"/>
                </a:solidFill>
                <a:latin typeface="+mn-lt"/>
                <a:ea typeface="+mn-ea"/>
                <a:cs typeface="+mn-cs"/>
                <a:sym typeface="Helvetica Neue Medium"/>
              </a:defRPr>
            </a:lvl1pPr>
          </a:lstStyle>
          <a:p>
            <a:pPr/>
            <a:r>
              <a:t>Architecture</a:t>
            </a:r>
          </a:p>
        </p:txBody>
      </p:sp>
      <p:pic>
        <p:nvPicPr>
          <p:cNvPr id="242" name="shutterstock_249408745-300x300.jpg" descr="shutterstock_249408745-300x300.jpg"/>
          <p:cNvPicPr>
            <a:picLocks noChangeAspect="1"/>
          </p:cNvPicPr>
          <p:nvPr/>
        </p:nvPicPr>
        <p:blipFill>
          <a:blip r:embed="rId3">
            <a:extLst/>
          </a:blip>
          <a:stretch>
            <a:fillRect/>
          </a:stretch>
        </p:blipFill>
        <p:spPr>
          <a:xfrm>
            <a:off x="361801" y="1634554"/>
            <a:ext cx="3474865" cy="3474865"/>
          </a:xfrm>
          <a:prstGeom prst="rect">
            <a:avLst/>
          </a:prstGeom>
          <a:ln w="12700">
            <a:miter lim="400000"/>
          </a:ln>
        </p:spPr>
      </p:pic>
      <p:pic>
        <p:nvPicPr>
          <p:cNvPr id="243" name="cognitive.gif" descr="cognitive.gif"/>
          <p:cNvPicPr>
            <a:picLocks noChangeAspect="1"/>
          </p:cNvPicPr>
          <p:nvPr/>
        </p:nvPicPr>
        <p:blipFill>
          <a:blip r:embed="rId4">
            <a:extLst/>
          </a:blip>
          <a:stretch>
            <a:fillRect/>
          </a:stretch>
        </p:blipFill>
        <p:spPr>
          <a:xfrm>
            <a:off x="8463705" y="1506548"/>
            <a:ext cx="4392169" cy="3730877"/>
          </a:xfrm>
          <a:prstGeom prst="rect">
            <a:avLst/>
          </a:prstGeom>
          <a:ln w="12700">
            <a:miter lim="400000"/>
          </a:ln>
        </p:spPr>
      </p:pic>
      <p:pic>
        <p:nvPicPr>
          <p:cNvPr id="244" name="882778-256.png" descr="882778-256.png"/>
          <p:cNvPicPr>
            <a:picLocks noChangeAspect="1"/>
          </p:cNvPicPr>
          <p:nvPr/>
        </p:nvPicPr>
        <p:blipFill>
          <a:blip r:embed="rId5">
            <a:extLst/>
          </a:blip>
          <a:stretch>
            <a:fillRect/>
          </a:stretch>
        </p:blipFill>
        <p:spPr>
          <a:xfrm>
            <a:off x="4952565" y="3678179"/>
            <a:ext cx="3099670" cy="3099669"/>
          </a:xfrm>
          <a:prstGeom prst="rect">
            <a:avLst/>
          </a:prstGeom>
          <a:ln w="12700">
            <a:miter lim="400000"/>
          </a:ln>
        </p:spPr>
      </p:pic>
      <p:sp>
        <p:nvSpPr>
          <p:cNvPr id="245" name="Line"/>
          <p:cNvSpPr/>
          <p:nvPr/>
        </p:nvSpPr>
        <p:spPr>
          <a:xfrm flipV="1">
            <a:off x="7404099" y="4015450"/>
            <a:ext cx="1327102" cy="696814"/>
          </a:xfrm>
          <a:prstGeom prst="line">
            <a:avLst/>
          </a:prstGeom>
          <a:ln w="25400">
            <a:solidFill>
              <a:srgbClr val="000000"/>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sp>
        <p:nvSpPr>
          <p:cNvPr id="246" name="Line"/>
          <p:cNvSpPr/>
          <p:nvPr/>
        </p:nvSpPr>
        <p:spPr>
          <a:xfrm>
            <a:off x="3719363" y="3941202"/>
            <a:ext cx="1338660" cy="667510"/>
          </a:xfrm>
          <a:prstGeom prst="line">
            <a:avLst/>
          </a:prstGeom>
          <a:ln w="25400">
            <a:solidFill>
              <a:srgbClr val="000000"/>
            </a:solidFill>
            <a:miter lim="400000"/>
            <a:headEnd type="triangle"/>
            <a:tailEnd type="triangle"/>
          </a:ln>
        </p:spPr>
        <p:txBody>
          <a:bodyPr lIns="50800" tIns="50800" rIns="50800" bIns="50800" anchor="ctr"/>
          <a:lstStyle/>
          <a:p>
            <a:pPr>
              <a:defRPr b="0" sz="2200">
                <a:latin typeface="+mn-lt"/>
                <a:ea typeface="+mn-ea"/>
                <a:cs typeface="+mn-cs"/>
                <a:sym typeface="Helvetica Neue Medium"/>
              </a:defRPr>
            </a:pPr>
          </a:p>
        </p:txBody>
      </p:sp>
      <p:pic>
        <p:nvPicPr>
          <p:cNvPr id="247" name="if_square-facebook_317727.png" descr="if_square-facebook_317727.png"/>
          <p:cNvPicPr>
            <a:picLocks noChangeAspect="1"/>
          </p:cNvPicPr>
          <p:nvPr/>
        </p:nvPicPr>
        <p:blipFill>
          <a:blip r:embed="rId6">
            <a:extLst/>
          </a:blip>
          <a:stretch>
            <a:fillRect/>
          </a:stretch>
        </p:blipFill>
        <p:spPr>
          <a:xfrm>
            <a:off x="5578239" y="7924813"/>
            <a:ext cx="1381027" cy="1381026"/>
          </a:xfrm>
          <a:prstGeom prst="rect">
            <a:avLst/>
          </a:prstGeom>
          <a:ln w="12700">
            <a:miter lim="400000"/>
          </a:ln>
        </p:spPr>
      </p:pic>
      <p:sp>
        <p:nvSpPr>
          <p:cNvPr id="248" name="Line"/>
          <p:cNvSpPr/>
          <p:nvPr/>
        </p:nvSpPr>
        <p:spPr>
          <a:xfrm flipV="1">
            <a:off x="6268752" y="6740081"/>
            <a:ext cx="1" cy="1019298"/>
          </a:xfrm>
          <a:prstGeom prst="line">
            <a:avLst/>
          </a:prstGeom>
          <a:ln w="25400">
            <a:solidFill>
              <a:srgbClr val="000000"/>
            </a:solidFill>
            <a:miter lim="400000"/>
            <a:tailEnd type="triangle"/>
          </a:ln>
        </p:spPr>
        <p:txBody>
          <a:bodyPr lIns="50800" tIns="50800" rIns="50800" bIns="50800" anchor="ctr"/>
          <a:lstStyle/>
          <a:p>
            <a:pPr>
              <a:defRPr b="0" sz="22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